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3" r:id="rId1"/>
  </p:sldMasterIdLst>
  <p:sldIdLst>
    <p:sldId id="256" r:id="rId2"/>
    <p:sldId id="257" r:id="rId3"/>
    <p:sldId id="258" r:id="rId4"/>
    <p:sldId id="259"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68673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编辑母版文本样式</a:t>
            </a:r>
          </a:p>
        </p:txBody>
      </p:sp>
      <p:sp>
        <p:nvSpPr>
          <p:cNvPr id="3" name="Date Placeholder 2"/>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205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5486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zh-CN" altLang="en-US" smtClean="0"/>
              <a:t>单击此处编辑母版标题样式</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编辑母版文本样式</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11244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134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zh-CN" altLang="en-US" smtClean="0"/>
              <a:t>单击此处编辑母版标题样式</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zh-CN" altLang="en-US" smtClean="0"/>
              <a:t>编辑母版文本样式</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94967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zh-CN" altLang="en-US" smtClean="0"/>
              <a:t>单击此处编辑母版标题样式</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zh-CN" altLang="en-US" smtClean="0"/>
              <a:t>编辑母版文本样式</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16624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9286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1524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nchor="ct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083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174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823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6468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5979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244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115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zh-CN" altLang="en-US" smtClean="0"/>
              <a:t>单击此处编辑母版标题样式</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smtClean="0"/>
              <a:pPr/>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6641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12/7/2015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5500622"/>
      </p:ext>
    </p:extLst>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 id="214748382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172.16.19.69/" TargetMode="External"/><Relationship Id="rId2" Type="http://schemas.openxmlformats.org/officeDocument/2006/relationships/hyperlink" Target="http://www.yi-ru.wang/" TargetMode="External"/><Relationship Id="rId1" Type="http://schemas.openxmlformats.org/officeDocument/2006/relationships/slideLayout" Target="../slideLayouts/slideLayout2.xml"/><Relationship Id="rId4" Type="http://schemas.openxmlformats.org/officeDocument/2006/relationships/hyperlink" Target="http://10.18.69.255/"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走进软件</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项目展示</a:t>
            </a:r>
            <a:r>
              <a:rPr lang="en-US" altLang="zh-CN" dirty="0" smtClean="0">
                <a:latin typeface="微软雅黑" panose="020B0503020204020204" pitchFamily="34" charset="-122"/>
                <a:ea typeface="微软雅黑" panose="020B0503020204020204" pitchFamily="34" charset="-122"/>
              </a:rPr>
              <a:t/>
            </a:r>
            <a:br>
              <a:rPr lang="en-US" altLang="zh-CN" dirty="0" smtClean="0">
                <a:latin typeface="微软雅黑" panose="020B0503020204020204" pitchFamily="34" charset="-122"/>
                <a:ea typeface="微软雅黑" panose="020B0503020204020204" pitchFamily="34" charset="-122"/>
              </a:rPr>
            </a:br>
            <a:endParaRPr lang="zh-CN" altLang="en-US" dirty="0">
              <a:latin typeface="微软雅黑" panose="020B0503020204020204" pitchFamily="34" charset="-122"/>
              <a:ea typeface="微软雅黑" panose="020B0503020204020204" pitchFamily="34" charset="-122"/>
            </a:endParaRPr>
          </a:p>
        </p:txBody>
      </p:sp>
      <p:sp>
        <p:nvSpPr>
          <p:cNvPr id="3" name="副标题 2"/>
          <p:cNvSpPr>
            <a:spLocks noGrp="1"/>
          </p:cNvSpPr>
          <p:nvPr>
            <p:ph type="subTitle" idx="1"/>
          </p:nvPr>
        </p:nvSpPr>
        <p:spPr>
          <a:xfrm>
            <a:off x="2777746" y="4387701"/>
            <a:ext cx="8538332" cy="1436324"/>
          </a:xfrm>
        </p:spPr>
        <p:txBody>
          <a:bodyPr>
            <a:noAutofit/>
          </a:bodyPr>
          <a:lstStyle/>
          <a:p>
            <a:pPr algn="r"/>
            <a:r>
              <a:rPr lang="en-US" altLang="zh-CN" sz="2800" dirty="0" smtClean="0">
                <a:latin typeface="微软雅黑" panose="020B0503020204020204" pitchFamily="34" charset="-122"/>
                <a:ea typeface="微软雅黑" panose="020B0503020204020204" pitchFamily="34" charset="-122"/>
              </a:rPr>
              <a:t>&lt;More Than 3D&gt;</a:t>
            </a:r>
          </a:p>
          <a:p>
            <a:pPr algn="r"/>
            <a:r>
              <a:rPr lang="en-US" altLang="zh-CN" sz="2800" dirty="0" smtClean="0">
                <a:latin typeface="微软雅黑" panose="020B0503020204020204" pitchFamily="34" charset="-122"/>
                <a:ea typeface="微软雅黑" panose="020B0503020204020204" pitchFamily="34" charset="-122"/>
              </a:rPr>
              <a:t>&lt;</a:t>
            </a:r>
            <a:r>
              <a:rPr lang="en-US" altLang="zh-CN" sz="2800" dirty="0" err="1">
                <a:latin typeface="微软雅黑" panose="020B0503020204020204" pitchFamily="34" charset="-122"/>
                <a:ea typeface="微软雅黑" panose="020B0503020204020204" pitchFamily="34" charset="-122"/>
              </a:rPr>
              <a:t>FutureTech</a:t>
            </a:r>
            <a:r>
              <a:rPr lang="en-US" altLang="zh-CN" sz="2800" dirty="0" smtClean="0">
                <a:latin typeface="微软雅黑" panose="020B0503020204020204" pitchFamily="34" charset="-122"/>
                <a:ea typeface="微软雅黑" panose="020B0503020204020204" pitchFamily="34" charset="-122"/>
              </a:rPr>
              <a:t>&gt;</a:t>
            </a:r>
            <a:endParaRPr lang="zh-CN" altLang="en-US" sz="28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14290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微软雅黑" panose="020B0503020204020204" pitchFamily="34" charset="-122"/>
                <a:ea typeface="微软雅黑" panose="020B0503020204020204" pitchFamily="34" charset="-122"/>
              </a:rPr>
              <a:t>成员介绍</a:t>
            </a:r>
          </a:p>
        </p:txBody>
      </p:sp>
      <p:sp>
        <p:nvSpPr>
          <p:cNvPr id="3" name="内容占位符 2"/>
          <p:cNvSpPr>
            <a:spLocks noGrp="1"/>
          </p:cNvSpPr>
          <p:nvPr>
            <p:ph idx="1"/>
          </p:nvPr>
        </p:nvSpPr>
        <p:spPr/>
        <p:txBody>
          <a:bodyPr/>
          <a:lstStyle/>
          <a:p>
            <a:pPr fontAlgn="base"/>
            <a:r>
              <a:rPr lang="zh-CN" altLang="en-US" b="1" cap="all" dirty="0" smtClean="0">
                <a:latin typeface="微软雅黑" panose="020B0503020204020204" pitchFamily="34" charset="-122"/>
                <a:ea typeface="微软雅黑" panose="020B0503020204020204" pitchFamily="34" charset="-122"/>
              </a:rPr>
              <a:t>王</a:t>
            </a:r>
            <a:r>
              <a:rPr lang="zh-CN" altLang="en-US" b="1" cap="all" dirty="0">
                <a:latin typeface="微软雅黑" panose="020B0503020204020204" pitchFamily="34" charset="-122"/>
                <a:ea typeface="微软雅黑" panose="020B0503020204020204" pitchFamily="34" charset="-122"/>
              </a:rPr>
              <a:t>意</a:t>
            </a:r>
            <a:r>
              <a:rPr lang="zh-CN" altLang="en-US" b="1" cap="all" dirty="0" smtClean="0">
                <a:latin typeface="微软雅黑" panose="020B0503020204020204" pitchFamily="34" charset="-122"/>
                <a:ea typeface="微软雅黑" panose="020B0503020204020204" pitchFamily="34" charset="-122"/>
              </a:rPr>
              <a:t>如</a:t>
            </a:r>
            <a:endParaRPr lang="en-US" altLang="zh-CN" b="1" cap="all" dirty="0" smtClean="0">
              <a:latin typeface="微软雅黑" panose="020B0503020204020204" pitchFamily="34" charset="-122"/>
              <a:ea typeface="微软雅黑" panose="020B0503020204020204" pitchFamily="34" charset="-122"/>
            </a:endParaRPr>
          </a:p>
          <a:p>
            <a:pPr marL="0" indent="0" fontAlgn="base">
              <a:buNone/>
            </a:pPr>
            <a:r>
              <a:rPr lang="en-US" altLang="zh-CN" b="1" cap="all" dirty="0">
                <a:latin typeface="微软雅黑" panose="020B0503020204020204" pitchFamily="34" charset="-122"/>
                <a:ea typeface="微软雅黑" panose="020B0503020204020204" pitchFamily="34" charset="-122"/>
              </a:rPr>
              <a:t> </a:t>
            </a:r>
            <a:r>
              <a:rPr lang="en-US" altLang="zh-CN" b="1" cap="all" dirty="0" smtClean="0">
                <a:latin typeface="微软雅黑" panose="020B0503020204020204" pitchFamily="34" charset="-122"/>
                <a:ea typeface="微软雅黑" panose="020B0503020204020204" pitchFamily="34" charset="-122"/>
              </a:rPr>
              <a:t>        </a:t>
            </a:r>
            <a:r>
              <a:rPr lang="zh-CN" altLang="en-US" b="1" cap="all" dirty="0" smtClean="0">
                <a:latin typeface="微软雅黑" panose="020B0503020204020204" pitchFamily="34" charset="-122"/>
                <a:ea typeface="微软雅黑" panose="020B0503020204020204" pitchFamily="34" charset="-122"/>
              </a:rPr>
              <a:t>网页架构设计 </a:t>
            </a:r>
            <a:r>
              <a:rPr lang="en-US" altLang="zh-CN" b="1" cap="all" dirty="0" smtClean="0">
                <a:latin typeface="微软雅黑" panose="020B0503020204020204" pitchFamily="34" charset="-122"/>
                <a:ea typeface="微软雅黑" panose="020B0503020204020204" pitchFamily="34" charset="-122"/>
              </a:rPr>
              <a:t>&amp;</a:t>
            </a:r>
            <a:r>
              <a:rPr lang="zh-CN" altLang="en-US" b="1" cap="all" dirty="0" smtClean="0">
                <a:latin typeface="微软雅黑" panose="020B0503020204020204" pitchFamily="34" charset="-122"/>
                <a:ea typeface="微软雅黑" panose="020B0503020204020204" pitchFamily="34" charset="-122"/>
              </a:rPr>
              <a:t> 项目进度控制</a:t>
            </a:r>
            <a:endParaRPr lang="en-US" altLang="zh-CN" b="1" cap="all" dirty="0" smtClean="0">
              <a:latin typeface="微软雅黑" panose="020B0503020204020204" pitchFamily="34" charset="-122"/>
              <a:ea typeface="微软雅黑" panose="020B0503020204020204" pitchFamily="34" charset="-122"/>
            </a:endParaRPr>
          </a:p>
          <a:p>
            <a:pPr fontAlgn="base"/>
            <a:r>
              <a:rPr lang="zh-CN" altLang="en-US" b="1" cap="all" dirty="0">
                <a:latin typeface="微软雅黑" panose="020B0503020204020204" pitchFamily="34" charset="-122"/>
                <a:ea typeface="微软雅黑" panose="020B0503020204020204" pitchFamily="34" charset="-122"/>
              </a:rPr>
              <a:t>侯传</a:t>
            </a:r>
            <a:r>
              <a:rPr lang="zh-CN" altLang="en-US" b="1" cap="all" dirty="0" smtClean="0">
                <a:latin typeface="微软雅黑" panose="020B0503020204020204" pitchFamily="34" charset="-122"/>
                <a:ea typeface="微软雅黑" panose="020B0503020204020204" pitchFamily="34" charset="-122"/>
              </a:rPr>
              <a:t>嘉</a:t>
            </a:r>
            <a:endParaRPr lang="en-US" altLang="zh-CN" b="1" cap="all" dirty="0" smtClean="0">
              <a:latin typeface="微软雅黑" panose="020B0503020204020204" pitchFamily="34" charset="-122"/>
              <a:ea typeface="微软雅黑" panose="020B0503020204020204" pitchFamily="34" charset="-122"/>
            </a:endParaRPr>
          </a:p>
          <a:p>
            <a:pPr marL="0" indent="0" fontAlgn="base">
              <a:buNone/>
            </a:pPr>
            <a:r>
              <a:rPr lang="zh-CN" altLang="en-US" b="1" cap="all" dirty="0" smtClean="0">
                <a:latin typeface="微软雅黑" panose="020B0503020204020204" pitchFamily="34" charset="-122"/>
                <a:ea typeface="微软雅黑" panose="020B0503020204020204" pitchFamily="34" charset="-122"/>
              </a:rPr>
              <a:t>         平面设计 </a:t>
            </a:r>
            <a:r>
              <a:rPr lang="en-US" altLang="zh-CN" b="1" cap="all" dirty="0" smtClean="0">
                <a:latin typeface="微软雅黑" panose="020B0503020204020204" pitchFamily="34" charset="-122"/>
                <a:ea typeface="微软雅黑" panose="020B0503020204020204" pitchFamily="34" charset="-122"/>
              </a:rPr>
              <a:t>&amp;</a:t>
            </a:r>
            <a:r>
              <a:rPr lang="zh-CN" altLang="en-US" b="1" cap="all" dirty="0" smtClean="0">
                <a:latin typeface="微软雅黑" panose="020B0503020204020204" pitchFamily="34" charset="-122"/>
                <a:ea typeface="微软雅黑" panose="020B0503020204020204" pitchFamily="34" charset="-122"/>
              </a:rPr>
              <a:t> 前端</a:t>
            </a:r>
            <a:r>
              <a:rPr lang="zh-CN" altLang="en-US" b="1" cap="all" dirty="0">
                <a:latin typeface="微软雅黑" panose="020B0503020204020204" pitchFamily="34" charset="-122"/>
                <a:ea typeface="微软雅黑" panose="020B0503020204020204" pitchFamily="34" charset="-122"/>
              </a:rPr>
              <a:t>维护</a:t>
            </a:r>
            <a:endParaRPr lang="en-US" altLang="zh-CN" b="1" cap="all" dirty="0" smtClean="0">
              <a:latin typeface="微软雅黑" panose="020B0503020204020204" pitchFamily="34" charset="-122"/>
              <a:ea typeface="微软雅黑" panose="020B0503020204020204" pitchFamily="34" charset="-122"/>
            </a:endParaRPr>
          </a:p>
          <a:p>
            <a:pPr fontAlgn="base"/>
            <a:r>
              <a:rPr lang="zh-CN" altLang="en-US" b="1" cap="all" dirty="0" smtClean="0">
                <a:latin typeface="微软雅黑" panose="020B0503020204020204" pitchFamily="34" charset="-122"/>
                <a:ea typeface="微软雅黑" panose="020B0503020204020204" pitchFamily="34" charset="-122"/>
              </a:rPr>
              <a:t>公绪民</a:t>
            </a:r>
            <a:endParaRPr lang="en-US" altLang="zh-CN" b="1" cap="all" dirty="0" smtClean="0">
              <a:latin typeface="微软雅黑" panose="020B0503020204020204" pitchFamily="34" charset="-122"/>
              <a:ea typeface="微软雅黑" panose="020B0503020204020204" pitchFamily="34" charset="-122"/>
            </a:endParaRPr>
          </a:p>
          <a:p>
            <a:pPr marL="0" indent="0" fontAlgn="base">
              <a:buNone/>
            </a:pPr>
            <a:r>
              <a:rPr lang="zh-CN" altLang="en-US" b="1" cap="all" dirty="0" smtClean="0">
                <a:latin typeface="微软雅黑" panose="020B0503020204020204" pitchFamily="34" charset="-122"/>
                <a:ea typeface="微软雅黑" panose="020B0503020204020204" pitchFamily="34" charset="-122"/>
              </a:rPr>
              <a:t>         网页内容管理</a:t>
            </a:r>
            <a:r>
              <a:rPr lang="en-US" altLang="zh-CN" b="1" cap="all" dirty="0" smtClean="0">
                <a:latin typeface="微软雅黑" panose="020B0503020204020204" pitchFamily="34" charset="-122"/>
                <a:ea typeface="微软雅黑" panose="020B0503020204020204" pitchFamily="34" charset="-122"/>
              </a:rPr>
              <a:t>&amp;</a:t>
            </a:r>
            <a:r>
              <a:rPr lang="zh-CN" altLang="en-US" b="1" cap="all" dirty="0" smtClean="0">
                <a:latin typeface="微软雅黑" panose="020B0503020204020204" pitchFamily="34" charset="-122"/>
                <a:ea typeface="微软雅黑" panose="020B0503020204020204" pitchFamily="34" charset="-122"/>
              </a:rPr>
              <a:t>控制</a:t>
            </a:r>
            <a:endParaRPr lang="en-US" altLang="zh-CN" b="1" cap="all" dirty="0">
              <a:latin typeface="微软雅黑" panose="020B0503020204020204" pitchFamily="34" charset="-122"/>
              <a:ea typeface="微软雅黑" panose="020B0503020204020204" pitchFamily="34" charset="-122"/>
            </a:endParaRPr>
          </a:p>
          <a:p>
            <a:pPr fontAlgn="base"/>
            <a:r>
              <a:rPr lang="zh-CN" altLang="en-US" b="1" cap="all" dirty="0" smtClean="0">
                <a:latin typeface="微软雅黑" panose="020B0503020204020204" pitchFamily="34" charset="-122"/>
                <a:ea typeface="微软雅黑" panose="020B0503020204020204" pitchFamily="34" charset="-122"/>
              </a:rPr>
              <a:t>加依达尔</a:t>
            </a:r>
            <a:endParaRPr lang="en-US" altLang="zh-CN" b="1" cap="all" dirty="0" smtClean="0">
              <a:latin typeface="微软雅黑" panose="020B0503020204020204" pitchFamily="34" charset="-122"/>
              <a:ea typeface="微软雅黑" panose="020B0503020204020204" pitchFamily="34" charset="-122"/>
            </a:endParaRPr>
          </a:p>
          <a:p>
            <a:pPr marL="0" indent="0" fontAlgn="base">
              <a:buNone/>
            </a:pPr>
            <a:r>
              <a:rPr lang="zh-CN" altLang="en-US" b="1" cap="all" dirty="0" smtClean="0">
                <a:latin typeface="微软雅黑" panose="020B0503020204020204" pitchFamily="34" charset="-122"/>
                <a:ea typeface="微软雅黑" panose="020B0503020204020204" pitchFamily="34" charset="-122"/>
              </a:rPr>
              <a:t>         信息采集</a:t>
            </a:r>
            <a:r>
              <a:rPr lang="en-US" altLang="zh-CN" b="1" cap="all" dirty="0" smtClean="0">
                <a:latin typeface="微软雅黑" panose="020B0503020204020204" pitchFamily="34" charset="-122"/>
                <a:ea typeface="微软雅黑" panose="020B0503020204020204" pitchFamily="34" charset="-122"/>
              </a:rPr>
              <a:t>&amp;</a:t>
            </a:r>
            <a:r>
              <a:rPr lang="zh-CN" altLang="en-US" b="1" cap="all" dirty="0" smtClean="0">
                <a:latin typeface="微软雅黑" panose="020B0503020204020204" pitchFamily="34" charset="-122"/>
                <a:ea typeface="微软雅黑" panose="020B0503020204020204" pitchFamily="34" charset="-122"/>
              </a:rPr>
              <a:t>加工</a:t>
            </a:r>
            <a:endParaRPr lang="en-US" altLang="zh-CN" b="1" cap="all" dirty="0" smtClean="0">
              <a:latin typeface="微软雅黑" panose="020B0503020204020204" pitchFamily="34" charset="-122"/>
              <a:ea typeface="微软雅黑" panose="020B0503020204020204" pitchFamily="34" charset="-122"/>
            </a:endParaRPr>
          </a:p>
          <a:p>
            <a:pPr fontAlgn="base"/>
            <a:endParaRPr lang="zh-CN" altLang="en-US" b="1" cap="all"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23865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anose="020B0503020204020204" pitchFamily="34" charset="-122"/>
                <a:ea typeface="微软雅黑" panose="020B0503020204020204" pitchFamily="34" charset="-122"/>
              </a:rPr>
              <a:t>项目</a:t>
            </a:r>
            <a:r>
              <a:rPr lang="zh-CN" altLang="en-US" dirty="0">
                <a:latin typeface="微软雅黑" panose="020B0503020204020204" pitchFamily="34" charset="-122"/>
                <a:ea typeface="微软雅黑" panose="020B0503020204020204" pitchFamily="34" charset="-122"/>
              </a:rPr>
              <a:t>背景</a:t>
            </a:r>
          </a:p>
        </p:txBody>
      </p:sp>
      <p:sp>
        <p:nvSpPr>
          <p:cNvPr id="3" name="内容占位符 2"/>
          <p:cNvSpPr>
            <a:spLocks noGrp="1"/>
          </p:cNvSpPr>
          <p:nvPr>
            <p:ph idx="1"/>
          </p:nvPr>
        </p:nvSpPr>
        <p:spPr/>
        <p:txBody>
          <a:bodyPr/>
          <a:lstStyle/>
          <a:p>
            <a:r>
              <a:rPr lang="zh-CN" altLang="en-US" dirty="0" smtClean="0">
                <a:latin typeface="微软雅黑" panose="020B0503020204020204" pitchFamily="34" charset="-122"/>
                <a:ea typeface="微软雅黑" panose="020B0503020204020204" pitchFamily="34" charset="-122"/>
              </a:rPr>
              <a:t>近年来，虚拟现实技术与增强现实技术在开发界引起广泛关注，但还没有得到市场的</a:t>
            </a:r>
            <a:r>
              <a:rPr lang="zh-CN" altLang="en-US" dirty="0" smtClean="0">
                <a:latin typeface="微软雅黑" panose="020B0503020204020204" pitchFamily="34" charset="-122"/>
                <a:ea typeface="微软雅黑" panose="020B0503020204020204" pitchFamily="34" charset="-122"/>
              </a:rPr>
              <a:t>认可</a:t>
            </a:r>
            <a:r>
              <a:rPr lang="zh-CN" altLang="en-US" dirty="0" smtClean="0">
                <a:latin typeface="微软雅黑" panose="020B0503020204020204" pitchFamily="34" charset="-122"/>
                <a:ea typeface="微软雅黑" panose="020B0503020204020204" pitchFamily="34" charset="-122"/>
              </a:rPr>
              <a:t>（其实主要是这种东西太贵了</a:t>
            </a:r>
            <a:r>
              <a:rPr lang="en-US" altLang="zh-CN" dirty="0" smtClean="0">
                <a:latin typeface="微软雅黑" panose="020B0503020204020204" pitchFamily="34" charset="-122"/>
                <a:ea typeface="微软雅黑" panose="020B0503020204020204" pitchFamily="34" charset="-122"/>
              </a:rPr>
              <a:t>QAQ</a:t>
            </a:r>
            <a:r>
              <a:rPr lang="zh-CN" altLang="en-US"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a:t>
            </a:r>
            <a:endParaRPr lang="en-US" altLang="zh-CN" dirty="0" smtClean="0">
              <a:latin typeface="微软雅黑" panose="020B0503020204020204" pitchFamily="34" charset="-122"/>
              <a:ea typeface="微软雅黑" panose="020B0503020204020204" pitchFamily="34" charset="-122"/>
            </a:endParaRPr>
          </a:p>
          <a:p>
            <a:r>
              <a:rPr lang="zh-CN" altLang="en-US" dirty="0" smtClean="0">
                <a:latin typeface="微软雅黑" panose="020B0503020204020204" pitchFamily="34" charset="-122"/>
                <a:ea typeface="微软雅黑" panose="020B0503020204020204" pitchFamily="34" charset="-122"/>
              </a:rPr>
              <a:t>咳咳，本网站的作者是两个技术控一个外带一个运动控和一个什么都控的人，由于前两者掌握了高端的技术后两者不得不屈服于他们的高（</a:t>
            </a:r>
            <a:r>
              <a:rPr lang="en-US" altLang="zh-CN" dirty="0" smtClean="0">
                <a:latin typeface="微软雅黑" panose="020B0503020204020204" pitchFamily="34" charset="-122"/>
                <a:ea typeface="微软雅黑" panose="020B0503020204020204" pitchFamily="34" charset="-122"/>
              </a:rPr>
              <a:t>yin</a:t>
            </a:r>
            <a:r>
              <a:rPr lang="zh-CN" altLang="en-US" dirty="0" smtClean="0">
                <a:latin typeface="微软雅黑" panose="020B0503020204020204" pitchFamily="34" charset="-122"/>
                <a:ea typeface="微软雅黑" panose="020B0503020204020204" pitchFamily="34" charset="-122"/>
              </a:rPr>
              <a:t>）大（</a:t>
            </a:r>
            <a:r>
              <a:rPr lang="en-US" altLang="zh-CN" dirty="0" err="1" smtClean="0">
                <a:latin typeface="微软雅黑" panose="020B0503020204020204" pitchFamily="34" charset="-122"/>
                <a:ea typeface="微软雅黑" panose="020B0503020204020204" pitchFamily="34" charset="-122"/>
              </a:rPr>
              <a:t>wei</a:t>
            </a:r>
            <a:r>
              <a:rPr lang="zh-CN" altLang="en-US" dirty="0" smtClean="0">
                <a:latin typeface="微软雅黑" panose="020B0503020204020204" pitchFamily="34" charset="-122"/>
                <a:ea typeface="微软雅黑" panose="020B0503020204020204" pitchFamily="34" charset="-122"/>
              </a:rPr>
              <a:t>），就做了这个看起来高大上的主题</a:t>
            </a:r>
            <a:r>
              <a:rPr lang="en-US" altLang="zh-CN" dirty="0" smtClean="0">
                <a:latin typeface="微软雅黑" panose="020B0503020204020204" pitchFamily="34" charset="-122"/>
                <a:ea typeface="微软雅黑" panose="020B0503020204020204" pitchFamily="34" charset="-122"/>
              </a:rPr>
              <a:t>~</a:t>
            </a:r>
            <a:endParaRPr lang="en-US" altLang="zh-CN" dirty="0" smtClean="0">
              <a:latin typeface="微软雅黑" panose="020B0503020204020204" pitchFamily="34" charset="-122"/>
              <a:ea typeface="微软雅黑" panose="020B0503020204020204" pitchFamily="34" charset="-122"/>
            </a:endParaRPr>
          </a:p>
          <a:p>
            <a:r>
              <a:rPr lang="zh-CN" altLang="en-US" dirty="0" smtClean="0">
                <a:latin typeface="微软雅黑" panose="020B0503020204020204" pitchFamily="34" charset="-122"/>
                <a:ea typeface="微软雅黑" panose="020B0503020204020204" pitchFamily="34" charset="-122"/>
              </a:rPr>
              <a:t>本网站重点宣传</a:t>
            </a:r>
            <a:r>
              <a:rPr lang="en-US" altLang="zh-CN" dirty="0" smtClean="0">
                <a:latin typeface="微软雅黑" panose="020B0503020204020204" pitchFamily="34" charset="-122"/>
                <a:ea typeface="微软雅黑" panose="020B0503020204020204" pitchFamily="34" charset="-122"/>
              </a:rPr>
              <a:t>2</a:t>
            </a:r>
            <a:r>
              <a:rPr lang="zh-CN" altLang="en-US" dirty="0" smtClean="0">
                <a:latin typeface="微软雅黑" panose="020B0503020204020204" pitchFamily="34" charset="-122"/>
                <a:ea typeface="微软雅黑" panose="020B0503020204020204" pitchFamily="34" charset="-122"/>
              </a:rPr>
              <a:t>种有代表性的虚拟现实产品和</a:t>
            </a:r>
            <a:r>
              <a:rPr lang="en-US" altLang="zh-CN" dirty="0" smtClean="0">
                <a:latin typeface="微软雅黑" panose="020B0503020204020204" pitchFamily="34" charset="-122"/>
                <a:ea typeface="微软雅黑" panose="020B0503020204020204" pitchFamily="34" charset="-122"/>
              </a:rPr>
              <a:t>2</a:t>
            </a:r>
            <a:r>
              <a:rPr lang="zh-CN" altLang="en-US" dirty="0" smtClean="0">
                <a:latin typeface="微软雅黑" panose="020B0503020204020204" pitchFamily="34" charset="-122"/>
                <a:ea typeface="微软雅黑" panose="020B0503020204020204" pitchFamily="34" charset="-122"/>
              </a:rPr>
              <a:t>种最受关注的增强现实</a:t>
            </a:r>
            <a:r>
              <a:rPr lang="zh-CN" altLang="en-US" dirty="0" smtClean="0">
                <a:latin typeface="微软雅黑" panose="020B0503020204020204" pitchFamily="34" charset="-122"/>
                <a:ea typeface="微软雅黑" panose="020B0503020204020204" pitchFamily="34" charset="-122"/>
              </a:rPr>
              <a:t>产品。（作者对他们心向往之已经很久了，很想试一试，只是哪个都买不起</a:t>
            </a:r>
            <a:r>
              <a:rPr lang="en-US" altLang="zh-CN" dirty="0" smtClean="0">
                <a:latin typeface="微软雅黑" panose="020B0503020204020204" pitchFamily="34" charset="-122"/>
                <a:ea typeface="微软雅黑" panose="020B0503020204020204" pitchFamily="34" charset="-122"/>
              </a:rPr>
              <a:t>QAQ</a:t>
            </a:r>
            <a:r>
              <a:rPr lang="zh-CN" altLang="en-US" dirty="0" smtClean="0">
                <a:latin typeface="微软雅黑" panose="020B0503020204020204" pitchFamily="34" charset="-122"/>
                <a:ea typeface="微软雅黑" panose="020B0503020204020204" pitchFamily="34" charset="-122"/>
              </a:rPr>
              <a:t>）</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29571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anose="020B0503020204020204" pitchFamily="34" charset="-122"/>
                <a:ea typeface="微软雅黑" panose="020B0503020204020204" pitchFamily="34" charset="-122"/>
              </a:rPr>
              <a:t>项目功能</a:t>
            </a:r>
            <a:endParaRPr lang="zh-CN" altLang="en-US" dirty="0">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684212" y="685800"/>
            <a:ext cx="8534400" cy="4185458"/>
          </a:xfrm>
        </p:spPr>
        <p:txBody>
          <a:bodyPr/>
          <a:lstStyle/>
          <a:p>
            <a:r>
              <a:rPr lang="zh-CN" altLang="en-US" dirty="0" smtClean="0">
                <a:latin typeface="微软雅黑" panose="020B0503020204020204" pitchFamily="34" charset="-122"/>
                <a:ea typeface="微软雅黑" panose="020B0503020204020204" pitchFamily="34" charset="-122"/>
              </a:rPr>
              <a:t>介绍</a:t>
            </a:r>
            <a:r>
              <a:rPr lang="en-US" altLang="zh-CN" dirty="0" smtClean="0">
                <a:latin typeface="微软雅黑" panose="020B0503020204020204" pitchFamily="34" charset="-122"/>
                <a:ea typeface="微软雅黑" panose="020B0503020204020204" pitchFamily="34" charset="-122"/>
              </a:rPr>
              <a:t>2</a:t>
            </a:r>
            <a:r>
              <a:rPr lang="zh-CN" altLang="en-US" dirty="0" smtClean="0">
                <a:latin typeface="微软雅黑" panose="020B0503020204020204" pitchFamily="34" charset="-122"/>
                <a:ea typeface="微软雅黑" panose="020B0503020204020204" pitchFamily="34" charset="-122"/>
              </a:rPr>
              <a:t>种虚拟现实产品和</a:t>
            </a:r>
            <a:r>
              <a:rPr lang="en-US" altLang="zh-CN" dirty="0" smtClean="0">
                <a:latin typeface="微软雅黑" panose="020B0503020204020204" pitchFamily="34" charset="-122"/>
                <a:ea typeface="微软雅黑" panose="020B0503020204020204" pitchFamily="34" charset="-122"/>
              </a:rPr>
              <a:t>2</a:t>
            </a:r>
            <a:r>
              <a:rPr lang="zh-CN" altLang="en-US" dirty="0" smtClean="0">
                <a:latin typeface="微软雅黑" panose="020B0503020204020204" pitchFamily="34" charset="-122"/>
                <a:ea typeface="微软雅黑" panose="020B0503020204020204" pitchFamily="34" charset="-122"/>
              </a:rPr>
              <a:t>种增强现实</a:t>
            </a:r>
            <a:r>
              <a:rPr lang="zh-CN" altLang="en-US" dirty="0" smtClean="0">
                <a:latin typeface="微软雅黑" panose="020B0503020204020204" pitchFamily="34" charset="-122"/>
                <a:ea typeface="微软雅黑" panose="020B0503020204020204" pitchFamily="34" charset="-122"/>
              </a:rPr>
              <a:t>产品（分别是</a:t>
            </a:r>
            <a:r>
              <a:rPr lang="en-US" altLang="zh-CN" dirty="0" smtClean="0">
                <a:latin typeface="微软雅黑" panose="020B0503020204020204" pitchFamily="34" charset="-122"/>
                <a:ea typeface="微软雅黑" panose="020B0503020204020204" pitchFamily="34" charset="-122"/>
              </a:rPr>
              <a:t>NVIDIA 3D VISION OCULUS RIFT GOOGLE GLASS MICROSOFT HOLOLENS</a:t>
            </a:r>
            <a:r>
              <a:rPr lang="zh-CN" altLang="en-US" dirty="0" smtClean="0">
                <a:latin typeface="微软雅黑" panose="020B0503020204020204" pitchFamily="34" charset="-122"/>
                <a:ea typeface="微软雅黑" panose="020B0503020204020204" pitchFamily="34" charset="-122"/>
              </a:rPr>
              <a:t>自制字幕哦）</a:t>
            </a:r>
            <a:endParaRPr lang="en-US" altLang="zh-CN" dirty="0" smtClean="0">
              <a:latin typeface="微软雅黑" panose="020B0503020204020204" pitchFamily="34" charset="-122"/>
              <a:ea typeface="微软雅黑" panose="020B0503020204020204" pitchFamily="34" charset="-122"/>
            </a:endParaRPr>
          </a:p>
          <a:p>
            <a:r>
              <a:rPr lang="zh-CN" altLang="en-US" dirty="0" smtClean="0">
                <a:latin typeface="微软雅黑" panose="020B0503020204020204" pitchFamily="34" charset="-122"/>
                <a:ea typeface="微软雅黑" panose="020B0503020204020204" pitchFamily="34" charset="-122"/>
              </a:rPr>
              <a:t>将来会加入产品对应的</a:t>
            </a:r>
            <a:r>
              <a:rPr lang="en-US" altLang="zh-CN" dirty="0" smtClean="0">
                <a:latin typeface="微软雅黑" panose="020B0503020204020204" pitchFamily="34" charset="-122"/>
                <a:ea typeface="微软雅黑" panose="020B0503020204020204" pitchFamily="34" charset="-122"/>
              </a:rPr>
              <a:t>API</a:t>
            </a:r>
            <a:r>
              <a:rPr lang="zh-CN" altLang="en-US" dirty="0" smtClean="0">
                <a:latin typeface="微软雅黑" panose="020B0503020204020204" pitchFamily="34" charset="-122"/>
                <a:ea typeface="微软雅黑" panose="020B0503020204020204" pitchFamily="34" charset="-122"/>
              </a:rPr>
              <a:t>，提供更震撼的体验</a:t>
            </a:r>
            <a:endParaRPr lang="en-US" altLang="zh-CN" dirty="0" smtClean="0">
              <a:latin typeface="微软雅黑" panose="020B0503020204020204" pitchFamily="34" charset="-122"/>
              <a:ea typeface="微软雅黑" panose="020B0503020204020204" pitchFamily="34" charset="-122"/>
            </a:endParaRPr>
          </a:p>
          <a:p>
            <a:r>
              <a:rPr lang="zh-CN" altLang="en-US" dirty="0" smtClean="0">
                <a:latin typeface="微软雅黑" panose="020B0503020204020204" pitchFamily="34" charset="-122"/>
                <a:ea typeface="微软雅黑" panose="020B0503020204020204" pitchFamily="34" charset="-122"/>
              </a:rPr>
              <a:t>“联系我们”页面中的“</a:t>
            </a:r>
            <a:r>
              <a:rPr lang="en-US" altLang="zh-CN" dirty="0" smtClean="0">
                <a:latin typeface="微软雅黑" panose="020B0503020204020204" pitchFamily="34" charset="-122"/>
                <a:ea typeface="微软雅黑" panose="020B0503020204020204" pitchFamily="34" charset="-122"/>
              </a:rPr>
              <a:t>Contact</a:t>
            </a:r>
            <a:r>
              <a:rPr lang="zh-CN" altLang="en-US" dirty="0" smtClean="0">
                <a:latin typeface="微软雅黑" panose="020B0503020204020204" pitchFamily="34" charset="-122"/>
                <a:ea typeface="微软雅黑" panose="020B0503020204020204" pitchFamily="34" charset="-122"/>
              </a:rPr>
              <a:t>”按钮可以直接调用</a:t>
            </a:r>
            <a:r>
              <a:rPr lang="en-US" altLang="zh-CN" dirty="0" smtClean="0">
                <a:latin typeface="微软雅黑" panose="020B0503020204020204" pitchFamily="34" charset="-122"/>
                <a:ea typeface="微软雅黑" panose="020B0503020204020204" pitchFamily="34" charset="-122"/>
              </a:rPr>
              <a:t>QQ</a:t>
            </a:r>
            <a:r>
              <a:rPr lang="zh-CN" altLang="en-US" dirty="0" smtClean="0">
                <a:latin typeface="微软雅黑" panose="020B0503020204020204" pitchFamily="34" charset="-122"/>
                <a:ea typeface="微软雅黑" panose="020B0503020204020204" pitchFamily="34" charset="-122"/>
              </a:rPr>
              <a:t>，并打开相应的联系人页面</a:t>
            </a:r>
            <a:endParaRPr lang="en-US" altLang="zh-CN" dirty="0" smtClean="0">
              <a:latin typeface="微软雅黑" panose="020B0503020204020204" pitchFamily="34" charset="-122"/>
              <a:ea typeface="微软雅黑" panose="020B0503020204020204" pitchFamily="34" charset="-122"/>
            </a:endParaRPr>
          </a:p>
          <a:p>
            <a:r>
              <a:rPr lang="zh-CN" altLang="en-US" dirty="0" smtClean="0">
                <a:latin typeface="微软雅黑" panose="020B0503020204020204" pitchFamily="34" charset="-122"/>
                <a:ea typeface="微软雅黑" panose="020B0503020204020204" pitchFamily="34" charset="-122"/>
              </a:rPr>
              <a:t>“联系我们”页面中的百度地图定位到北航沙河校区</a:t>
            </a:r>
            <a:r>
              <a:rPr lang="en-US" altLang="zh-CN" dirty="0" smtClean="0">
                <a:latin typeface="微软雅黑" panose="020B0503020204020204" pitchFamily="34" charset="-122"/>
                <a:ea typeface="微软雅黑" panose="020B0503020204020204" pitchFamily="34" charset="-122"/>
              </a:rPr>
              <a:t>1</a:t>
            </a:r>
            <a:r>
              <a:rPr lang="zh-CN" altLang="en-US" dirty="0" smtClean="0">
                <a:latin typeface="微软雅黑" panose="020B0503020204020204" pitchFamily="34" charset="-122"/>
                <a:ea typeface="微软雅黑" panose="020B0503020204020204" pitchFamily="34" charset="-122"/>
              </a:rPr>
              <a:t>号宿舍楼，支持拖动、缩放等操作</a:t>
            </a:r>
            <a:endParaRPr lang="en-US" altLang="zh-CN" dirty="0" smtClean="0">
              <a:latin typeface="微软雅黑" panose="020B0503020204020204" pitchFamily="34" charset="-122"/>
              <a:ea typeface="微软雅黑" panose="020B0503020204020204" pitchFamily="34" charset="-122"/>
            </a:endParaRPr>
          </a:p>
          <a:p>
            <a:r>
              <a:rPr lang="zh-CN" altLang="en-US" dirty="0" smtClean="0">
                <a:latin typeface="微软雅黑" panose="020B0503020204020204" pitchFamily="34" charset="-122"/>
                <a:ea typeface="微软雅黑" panose="020B0503020204020204" pitchFamily="34" charset="-122"/>
              </a:rPr>
              <a:t>“支持我们”按钮通过表单的方式，可以通过转账资助我们的</a:t>
            </a:r>
            <a:r>
              <a:rPr lang="zh-CN" altLang="en-US" dirty="0" smtClean="0">
                <a:latin typeface="微软雅黑" panose="020B0503020204020204" pitchFamily="34" charset="-122"/>
                <a:ea typeface="微软雅黑" panose="020B0503020204020204" pitchFamily="34" charset="-122"/>
              </a:rPr>
              <a:t>团队</a:t>
            </a:r>
            <a:endParaRPr lang="en-US" altLang="zh-CN" dirty="0" smtClean="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代码复用性高，其中的</a:t>
            </a:r>
            <a:r>
              <a:rPr lang="en-US" altLang="zh-CN" dirty="0">
                <a:latin typeface="微软雅黑" panose="020B0503020204020204" pitchFamily="34" charset="-122"/>
                <a:ea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rPr>
              <a:t>个</a:t>
            </a:r>
            <a:r>
              <a:rPr lang="en-US" altLang="zh-CN" dirty="0">
                <a:latin typeface="微软雅黑" panose="020B0503020204020204" pitchFamily="34" charset="-122"/>
                <a:ea typeface="微软雅黑" panose="020B0503020204020204" pitchFamily="34" charset="-122"/>
              </a:rPr>
              <a:t>Sub</a:t>
            </a:r>
            <a:r>
              <a:rPr lang="zh-CN" altLang="en-US" dirty="0">
                <a:latin typeface="微软雅黑" panose="020B0503020204020204" pitchFamily="34" charset="-122"/>
                <a:ea typeface="微软雅黑" panose="020B0503020204020204" pitchFamily="34" charset="-122"/>
              </a:rPr>
              <a:t>页面中</a:t>
            </a:r>
            <a:r>
              <a:rPr lang="en-US" altLang="zh-CN" dirty="0">
                <a:latin typeface="微软雅黑" panose="020B0503020204020204" pitchFamily="34" charset="-122"/>
                <a:ea typeface="微软雅黑" panose="020B0503020204020204" pitchFamily="34" charset="-122"/>
              </a:rPr>
              <a:t>90%</a:t>
            </a:r>
            <a:r>
              <a:rPr lang="zh-CN" altLang="en-US" dirty="0">
                <a:latin typeface="微软雅黑" panose="020B0503020204020204" pitchFamily="34" charset="-122"/>
                <a:ea typeface="微软雅黑" panose="020B0503020204020204" pitchFamily="34" charset="-122"/>
              </a:rPr>
              <a:t>的代码都是相同的</a:t>
            </a:r>
            <a:endParaRPr lang="en-US" altLang="zh-CN" dirty="0">
              <a:latin typeface="微软雅黑" panose="020B0503020204020204" pitchFamily="34" charset="-122"/>
              <a:ea typeface="微软雅黑" panose="020B0503020204020204" pitchFamily="34" charset="-122"/>
            </a:endParaRPr>
          </a:p>
          <a:p>
            <a:pPr marL="0" indent="0">
              <a:buNone/>
            </a:pPr>
            <a:r>
              <a:rPr lang="en-US" altLang="zh-CN" dirty="0">
                <a:latin typeface="微软雅黑" panose="020B0503020204020204" pitchFamily="34" charset="-122"/>
                <a:ea typeface="微软雅黑" panose="020B0503020204020204" pitchFamily="34" charset="-122"/>
              </a:rPr>
              <a:t>    </a:t>
            </a:r>
            <a:r>
              <a:rPr lang="zh-CN" altLang="en-US" dirty="0" smtClean="0">
                <a:latin typeface="微软雅黑" panose="020B0503020204020204" pitchFamily="34" charset="-122"/>
                <a:ea typeface="微软雅黑" panose="020B0503020204020204" pitchFamily="34" charset="-122"/>
              </a:rPr>
              <a:t>相对</a:t>
            </a:r>
            <a:r>
              <a:rPr lang="zh-CN" altLang="en-US" dirty="0">
                <a:latin typeface="微软雅黑" panose="020B0503020204020204" pitchFamily="34" charset="-122"/>
                <a:ea typeface="微软雅黑" panose="020B0503020204020204" pitchFamily="34" charset="-122"/>
              </a:rPr>
              <a:t>于代码量，我们更追求开发</a:t>
            </a:r>
            <a:r>
              <a:rPr lang="zh-CN" altLang="en-US" dirty="0" smtClean="0">
                <a:latin typeface="微软雅黑" panose="020B0503020204020204" pitchFamily="34" charset="-122"/>
                <a:ea typeface="微软雅黑" panose="020B0503020204020204" pitchFamily="34" charset="-122"/>
              </a:rPr>
              <a:t>效率</a:t>
            </a:r>
            <a:endParaRPr lang="en-US" altLang="zh-CN" dirty="0" smtClean="0">
              <a:latin typeface="微软雅黑" panose="020B0503020204020204" pitchFamily="34" charset="-122"/>
              <a:ea typeface="微软雅黑" panose="020B0503020204020204" pitchFamily="34" charset="-122"/>
            </a:endParaRPr>
          </a:p>
          <a:p>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12200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anose="020B0503020204020204" pitchFamily="34" charset="-122"/>
                <a:ea typeface="微软雅黑" panose="020B0503020204020204" pitchFamily="34" charset="-122"/>
              </a:rPr>
              <a:t>项目展示</a:t>
            </a:r>
            <a:endParaRPr lang="zh-CN" altLang="en-US" dirty="0">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p:txBody>
          <a:bodyPr/>
          <a:lstStyle/>
          <a:p>
            <a:r>
              <a:rPr lang="en-US" altLang="zh-CN" dirty="0">
                <a:latin typeface="微软雅黑" panose="020B0503020204020204" pitchFamily="34" charset="-122"/>
                <a:ea typeface="微软雅黑" panose="020B0503020204020204" pitchFamily="34" charset="-122"/>
                <a:hlinkClick r:id="rId2"/>
              </a:rPr>
              <a:t>www.yi-ru.wang</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（在中国境内可以</a:t>
            </a:r>
            <a:r>
              <a:rPr lang="zh-CN" altLang="en-US" dirty="0" smtClean="0">
                <a:latin typeface="微软雅黑" panose="020B0503020204020204" pitchFamily="34" charset="-122"/>
                <a:ea typeface="微软雅黑" panose="020B0503020204020204" pitchFamily="34" charset="-122"/>
              </a:rPr>
              <a:t>访问，已经通过工信部审核备案）</a:t>
            </a:r>
            <a:endParaRPr lang="en-US" altLang="zh-CN" dirty="0">
              <a:latin typeface="微软雅黑" panose="020B0503020204020204" pitchFamily="34" charset="-122"/>
              <a:ea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hlinkClick r:id="rId3"/>
              </a:rPr>
              <a:t>http://172.16.19.69/</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（在北航内网可以访问，速度更快，但是服务器端在宿舍，因为供电原因可能离线）</a:t>
            </a:r>
            <a:endParaRPr lang="en-US" altLang="zh-CN" dirty="0">
              <a:latin typeface="微软雅黑" panose="020B0503020204020204" pitchFamily="34" charset="-122"/>
              <a:ea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hlinkClick r:id="rId4"/>
              </a:rPr>
              <a:t>http://10.18.69.255/</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（备用服务器，存储之前的版本，用于版本控制）</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85871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1230" y="3039204"/>
            <a:ext cx="6119134" cy="753929"/>
          </a:xfrm>
        </p:spPr>
        <p:txBody>
          <a:bodyPr>
            <a:normAutofit/>
          </a:bodyPr>
          <a:lstStyle/>
          <a:p>
            <a:pPr algn="ctr"/>
            <a:r>
              <a:rPr lang="zh-CN" altLang="en-US" sz="4000" b="1" dirty="0" smtClean="0">
                <a:latin typeface="微软雅黑" panose="020B0503020204020204" pitchFamily="34" charset="-122"/>
                <a:ea typeface="微软雅黑" panose="020B0503020204020204" pitchFamily="34" charset="-122"/>
              </a:rPr>
              <a:t>谢谢！</a:t>
            </a:r>
            <a:endParaRPr lang="zh-CN" altLang="en-US" sz="4000" b="1" dirty="0">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8358388" y="4327300"/>
            <a:ext cx="3146223" cy="1583921"/>
          </a:xfrm>
        </p:spPr>
        <p:txBody>
          <a:bodyPr>
            <a:normAutofit fontScale="92500" lnSpcReduction="10000"/>
          </a:bodyPr>
          <a:lstStyle/>
          <a:p>
            <a:pPr marL="0" indent="0">
              <a:buNone/>
            </a:pPr>
            <a:r>
              <a:rPr lang="zh-CN" altLang="en-US" dirty="0" smtClean="0">
                <a:latin typeface="微软雅黑" panose="020B0503020204020204" pitchFamily="34" charset="-122"/>
                <a:ea typeface="微软雅黑" panose="020B0503020204020204" pitchFamily="34" charset="-122"/>
              </a:rPr>
              <a:t>主讲人：公绪民</a:t>
            </a:r>
            <a:endParaRPr lang="en-US" altLang="zh-CN" dirty="0" smtClean="0">
              <a:latin typeface="微软雅黑" panose="020B0503020204020204" pitchFamily="34" charset="-122"/>
              <a:ea typeface="微软雅黑" panose="020B0503020204020204" pitchFamily="34" charset="-122"/>
            </a:endParaRPr>
          </a:p>
          <a:p>
            <a:pPr marL="0" indent="0">
              <a:buNone/>
            </a:pPr>
            <a:r>
              <a:rPr lang="en-US" altLang="zh-CN" dirty="0">
                <a:latin typeface="微软雅黑" panose="020B0503020204020204" pitchFamily="34" charset="-122"/>
                <a:ea typeface="微软雅黑" panose="020B0503020204020204" pitchFamily="34" charset="-122"/>
              </a:rPr>
              <a:t> </a:t>
            </a:r>
            <a:r>
              <a:rPr lang="en-US" altLang="zh-CN" dirty="0" smtClean="0">
                <a:latin typeface="微软雅黑" panose="020B0503020204020204" pitchFamily="34" charset="-122"/>
                <a:ea typeface="微软雅黑" panose="020B0503020204020204" pitchFamily="34" charset="-122"/>
              </a:rPr>
              <a:t>             </a:t>
            </a:r>
            <a:r>
              <a:rPr lang="zh-CN" altLang="en-US" dirty="0" smtClean="0">
                <a:latin typeface="微软雅黑" panose="020B0503020204020204" pitchFamily="34" charset="-122"/>
                <a:ea typeface="微软雅黑" panose="020B0503020204020204" pitchFamily="34" charset="-122"/>
              </a:rPr>
              <a:t>侯传嘉</a:t>
            </a:r>
            <a:endParaRPr lang="en-US" altLang="zh-CN" dirty="0" smtClean="0">
              <a:latin typeface="微软雅黑" panose="020B0503020204020204" pitchFamily="34" charset="-122"/>
              <a:ea typeface="微软雅黑" panose="020B0503020204020204" pitchFamily="34" charset="-122"/>
            </a:endParaRPr>
          </a:p>
          <a:p>
            <a:pPr marL="0" indent="0">
              <a:buNone/>
            </a:pPr>
            <a:r>
              <a:rPr lang="en-US" altLang="zh-CN" dirty="0">
                <a:latin typeface="微软雅黑" panose="020B0503020204020204" pitchFamily="34" charset="-122"/>
                <a:ea typeface="微软雅黑" panose="020B0503020204020204" pitchFamily="34" charset="-122"/>
              </a:rPr>
              <a:t> </a:t>
            </a:r>
            <a:r>
              <a:rPr lang="en-US" altLang="zh-CN" dirty="0" smtClean="0">
                <a:latin typeface="微软雅黑" panose="020B0503020204020204" pitchFamily="34" charset="-122"/>
                <a:ea typeface="微软雅黑" panose="020B0503020204020204" pitchFamily="34" charset="-122"/>
              </a:rPr>
              <a:t>             </a:t>
            </a:r>
            <a:r>
              <a:rPr lang="zh-CN" altLang="en-US" dirty="0" smtClean="0">
                <a:latin typeface="微软雅黑" panose="020B0503020204020204" pitchFamily="34" charset="-122"/>
                <a:ea typeface="微软雅黑" panose="020B0503020204020204" pitchFamily="34" charset="-122"/>
              </a:rPr>
              <a:t>王意如</a:t>
            </a:r>
            <a:endParaRPr lang="en-US" altLang="zh-CN" dirty="0" smtClean="0">
              <a:latin typeface="微软雅黑" panose="020B0503020204020204" pitchFamily="34" charset="-122"/>
              <a:ea typeface="微软雅黑" panose="020B0503020204020204" pitchFamily="34" charset="-122"/>
            </a:endParaRPr>
          </a:p>
          <a:p>
            <a:pPr marL="0" indent="0">
              <a:buNone/>
            </a:pPr>
            <a:r>
              <a:rPr lang="en-US" altLang="zh-CN" dirty="0">
                <a:latin typeface="微软雅黑" panose="020B0503020204020204" pitchFamily="34" charset="-122"/>
                <a:ea typeface="微软雅黑" panose="020B0503020204020204" pitchFamily="34" charset="-122"/>
              </a:rPr>
              <a:t> </a:t>
            </a:r>
            <a:r>
              <a:rPr lang="en-US" altLang="zh-CN" dirty="0" smtClean="0">
                <a:latin typeface="微软雅黑" panose="020B0503020204020204" pitchFamily="34" charset="-122"/>
                <a:ea typeface="微软雅黑" panose="020B0503020204020204" pitchFamily="34" charset="-122"/>
              </a:rPr>
              <a:t>             </a:t>
            </a:r>
            <a:r>
              <a:rPr lang="zh-CN" altLang="en-US" dirty="0" smtClean="0">
                <a:latin typeface="微软雅黑" panose="020B0503020204020204" pitchFamily="34" charset="-122"/>
                <a:ea typeface="微软雅黑" panose="020B0503020204020204" pitchFamily="34" charset="-122"/>
              </a:rPr>
              <a:t>加依达尔</a:t>
            </a:r>
            <a:r>
              <a:rPr lang="en-US" altLang="zh-CN" dirty="0" smtClean="0">
                <a:latin typeface="微软雅黑" panose="020B0503020204020204" pitchFamily="34" charset="-122"/>
                <a:ea typeface="微软雅黑" panose="020B0503020204020204" pitchFamily="34" charset="-122"/>
              </a:rPr>
              <a:t> </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64112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切片">
  <a:themeElements>
    <a:clrScheme name="切片">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切片">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切片">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66</TotalTime>
  <Words>397</Words>
  <Application>Microsoft Office PowerPoint</Application>
  <PresentationFormat>宽屏</PresentationFormat>
  <Paragraphs>33</Paragraphs>
  <Slides>6</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6</vt:i4>
      </vt:variant>
    </vt:vector>
  </HeadingPairs>
  <TitlesOfParts>
    <vt:vector size="11" baseType="lpstr">
      <vt:lpstr>微软雅黑</vt:lpstr>
      <vt:lpstr>幼圆</vt:lpstr>
      <vt:lpstr>Century Gothic</vt:lpstr>
      <vt:lpstr>Wingdings 3</vt:lpstr>
      <vt:lpstr>切片</vt:lpstr>
      <vt:lpstr>《走进软件》项目展示 </vt:lpstr>
      <vt:lpstr>成员介绍</vt:lpstr>
      <vt:lpstr>项目背景</vt:lpstr>
      <vt:lpstr>项目功能</vt:lpstr>
      <vt:lpstr>项目展示</vt:lpstr>
      <vt:lpstr>谢谢！</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《走进软件》项目展示 </dc:title>
  <dc:creator>Marco_Wong</dc:creator>
  <cp:lastModifiedBy>公绪民</cp:lastModifiedBy>
  <cp:revision>10</cp:revision>
  <dcterms:created xsi:type="dcterms:W3CDTF">2015-11-30T04:54:32Z</dcterms:created>
  <dcterms:modified xsi:type="dcterms:W3CDTF">2015-12-07T08:14:57Z</dcterms:modified>
</cp:coreProperties>
</file>